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4" r:id="rId3"/>
    <p:sldId id="278" r:id="rId4"/>
    <p:sldId id="277" r:id="rId5"/>
    <p:sldId id="276" r:id="rId6"/>
    <p:sldId id="275" r:id="rId7"/>
    <p:sldId id="281" r:id="rId8"/>
    <p:sldId id="279" r:id="rId9"/>
    <p:sldId id="282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98"/>
    <p:restoredTop sz="95878" autoAdjust="0"/>
  </p:normalViewPr>
  <p:slideViewPr>
    <p:cSldViewPr snapToGrid="0" snapToObjects="1">
      <p:cViewPr varScale="1">
        <p:scale>
          <a:sx n="101" d="100"/>
          <a:sy n="101" d="100"/>
        </p:scale>
        <p:origin x="116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160F9-1DD1-3942-8A23-B010CD0B28C9}" type="datetimeFigureOut">
              <a:rPr lang="pl-PL" smtClean="0"/>
              <a:t>23.06.2026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B719C-A6BC-9346-9E2A-8D197CA07F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8505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B719C-A6BC-9346-9E2A-8D197CA07F91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1720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powyżej po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obraz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 z obraz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, zawartość i obr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kcja z obraz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pl-PL"/>
              <a:t>Przeciągnij obraz na symbol zastępczy lub kliknij ikonę, aby go dodać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elementy zawartości, góra i dó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l-PL"/>
              <a:t>Kliknij, aby edyt. styl wz. tyt.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72177" y="-349956"/>
            <a:ext cx="7998968" cy="4344811"/>
          </a:xfrm>
        </p:spPr>
        <p:txBody>
          <a:bodyPr>
            <a:noAutofit/>
          </a:bodyPr>
          <a:lstStyle/>
          <a:p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br>
              <a:rPr lang="pl-PL" sz="2400" b="1" dirty="0"/>
            </a:b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7751" y="4459111"/>
            <a:ext cx="8659368" cy="165946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l-PL" sz="2400" b="1" dirty="0">
                <a:latin typeface="Optima" panose="02000503060000020004" pitchFamily="2" charset="0"/>
              </a:rPr>
              <a:t>KONKURS DZIENNIKARSKI 2026 WIELKOPOLSKIEGO I LUBUSKIEGO ODDZIAŁU SDP</a:t>
            </a:r>
          </a:p>
          <a:p>
            <a:pPr algn="ctr"/>
            <a:endParaRPr lang="pl-PL" sz="2400" b="1" dirty="0">
              <a:latin typeface="Optima" panose="02000503060000020004" pitchFamily="2" charset="0"/>
            </a:endParaRPr>
          </a:p>
          <a:p>
            <a:pPr algn="ctr"/>
            <a:r>
              <a:rPr lang="pl-PL" sz="2400" b="1" dirty="0">
                <a:latin typeface="Optima" panose="02000503060000020004" pitchFamily="2" charset="0"/>
              </a:rPr>
              <a:t>GALA WRĘCZENIA NAGRÓD </a:t>
            </a:r>
          </a:p>
          <a:p>
            <a:pPr algn="ctr"/>
            <a:endParaRPr lang="pl-PL" sz="2400" b="1" dirty="0">
              <a:latin typeface="Optima" panose="02000503060000020004" pitchFamily="2" charset="0"/>
            </a:endParaRPr>
          </a:p>
          <a:p>
            <a:pPr algn="ctr"/>
            <a:r>
              <a:rPr lang="pl-PL" sz="2400" b="1" dirty="0">
                <a:latin typeface="Optima" panose="02000503060000020004" pitchFamily="2" charset="0"/>
              </a:rPr>
              <a:t>23 czerwca 2026 r. </a:t>
            </a:r>
          </a:p>
          <a:p>
            <a:pPr algn="ctr"/>
            <a:endParaRPr lang="pl-PL" sz="2400" b="1" dirty="0">
              <a:latin typeface="Optima" panose="02000503060000020004" pitchFamily="2" charset="0"/>
            </a:endParaRPr>
          </a:p>
          <a:p>
            <a:pPr algn="ctr"/>
            <a:r>
              <a:rPr lang="pl-PL" sz="2400" b="1" dirty="0">
                <a:latin typeface="Optima" panose="02000503060000020004" pitchFamily="2" charset="0"/>
              </a:rPr>
              <a:t>Zamek Królewski na Górze Przemysła w Poznaniu</a:t>
            </a:r>
          </a:p>
          <a:p>
            <a:endParaRPr lang="pl-PL" dirty="0"/>
          </a:p>
        </p:txBody>
      </p:sp>
      <p:pic>
        <p:nvPicPr>
          <p:cNvPr id="6" name="Obraz 5" descr="Obraz zawierający tekst, Czcionka, logo, Grafika&#10;&#10;Opis wygenerowany automatycznie">
            <a:extLst>
              <a:ext uri="{FF2B5EF4-FFF2-40B4-BE49-F238E27FC236}">
                <a16:creationId xmlns:a16="http://schemas.microsoft.com/office/drawing/2014/main" id="{BE8EA237-9444-2D2F-11BB-272737EE4C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661" y="917460"/>
            <a:ext cx="3627865" cy="215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83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414C1D-F5B0-D93A-B2CC-98F9C50EA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Symbol zastępczy zawartości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827A3250-0FC7-9219-ED43-CB2CF95BCC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934"/>
            <a:ext cx="8974227" cy="5757598"/>
          </a:xfrm>
        </p:spPr>
      </p:pic>
    </p:spTree>
    <p:extLst>
      <p:ext uri="{BB962C8B-B14F-4D97-AF65-F5344CB8AC3E}">
        <p14:creationId xmlns:p14="http://schemas.microsoft.com/office/powerpoint/2010/main" val="347873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75733"/>
            <a:ext cx="6508377" cy="1481667"/>
          </a:xfrm>
        </p:spPr>
        <p:txBody>
          <a:bodyPr/>
          <a:lstStyle/>
          <a:p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Jury Konkursu </a:t>
            </a:r>
            <a:b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Wielkopolskiego </a:t>
            </a:r>
            <a:b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Lubuskiego Oddziału SDP </a:t>
            </a:r>
            <a:endParaRPr lang="pl-PL" sz="24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209800"/>
            <a:ext cx="8269112" cy="3916363"/>
          </a:xfrm>
        </p:spPr>
        <p:txBody>
          <a:bodyPr>
            <a:noAutofit/>
          </a:bodyPr>
          <a:lstStyle/>
          <a:p>
            <a:pPr marL="914400" lvl="4" indent="0">
              <a:buNone/>
            </a:pP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4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dr Jolanta Hajdasz  - przewodnicząca Jury, prezes SDP, prezes Zarządu WO SDP</a:t>
            </a:r>
          </a:p>
          <a:p>
            <a:pPr lvl="4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Barbara </a:t>
            </a:r>
            <a:r>
              <a:rPr lang="pl-PL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Miczko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Malcher</a:t>
            </a:r>
          </a:p>
          <a:p>
            <a:pPr lvl="4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Ryszard Gromadzki</a:t>
            </a:r>
          </a:p>
          <a:p>
            <a:pPr lvl="4"/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red. Dawid Jung</a:t>
            </a: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4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</a:t>
            </a:r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Hubert Jach</a:t>
            </a:r>
          </a:p>
          <a:p>
            <a:pPr lvl="4"/>
            <a:r>
              <a:rPr lang="pl-PL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ed. Krzysztof Chmielnik, przedstawiciel LO SDP</a:t>
            </a:r>
            <a:r>
              <a:rPr lang="pl-PL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/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Barbara Napieralska ,NSZZ Solidarność Region Wielkopolska</a:t>
            </a:r>
          </a:p>
          <a:p>
            <a:pPr marL="914400" lvl="4" indent="0">
              <a:buNone/>
            </a:pP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977" y="169334"/>
            <a:ext cx="3483327" cy="240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06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96" y="248356"/>
            <a:ext cx="5458882" cy="2799644"/>
          </a:xfrm>
        </p:spPr>
        <p:txBody>
          <a:bodyPr/>
          <a:lstStyle/>
          <a:p>
            <a:pPr algn="ctr"/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NAGRODA  GŁÓWNA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2026</a:t>
            </a:r>
            <a:br>
              <a:rPr lang="pl-PL" sz="2000" b="1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</a:br>
            <a:r>
              <a:rPr lang="pl-PL" sz="2000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  <a:t>za </a:t>
            </a:r>
            <a:r>
              <a:rPr lang="pl-PL" sz="2000" i="1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  <a:t>najciekawsze, najbardziej wartościowe materiały dziennikarskie, poruszające najbardziej aktualne i najistotniejsze problemy społeczne i polityczne </a:t>
            </a:r>
            <a:br>
              <a:rPr lang="pl-PL" sz="2000" i="1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22" y="2664179"/>
            <a:ext cx="8173155" cy="394546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Jury postanowiło przyznać dwie równorzędne Nagrody Główne WO i LO SDP  w wysokości 1000 zł  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reż. Anna Piasek Bosacka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film „Powstaniec. Historia Leona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Prauzińskiego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animowany dokument kreacyjny, w którym przedstawiono historię Powstańca Wielkopolskiego Leona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Prauzińskiegoi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którym wykorzystano pierwszy raz odtworzone w technologii 3D wnętrza Fortu VII w Poznaniu, premiera kinowa 20.10.2024 r.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Maciej Piotrowski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reportaże dokumentalne „Bomba ekologiczna w Zakęciu”; „Toaleta na końcu wsi” i „Ubezwłasnowolnieni” emisja TVP1 cykl Reporterzy, TVP S.A. w likwidacji </a:t>
            </a:r>
          </a:p>
          <a:p>
            <a:pPr marL="0" indent="0"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977" y="79023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654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96" y="248356"/>
            <a:ext cx="5458882" cy="3048000"/>
          </a:xfrm>
        </p:spPr>
        <p:txBody>
          <a:bodyPr/>
          <a:lstStyle/>
          <a:p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Nagroda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Virtuti </a:t>
            </a:r>
            <a:r>
              <a:rPr lang="pl-PL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Civili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szczególną odwagę dziennikarza w podejmowaniu i realizacji trudnych oraz społecznie ważnych tematów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pl-P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22" y="2137719"/>
            <a:ext cx="8173155" cy="447192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Jury postanowiło przyznać: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dwie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równorzędne Nagrody Virtuti </a:t>
            </a:r>
            <a:r>
              <a:rPr lang="pl-PL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Civili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w wysokości 500 zł :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Aleksandra </a:t>
            </a:r>
            <a:r>
              <a:rPr lang="pl-PL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Fedorska</a:t>
            </a:r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audycje: „Napad Ukraińców na polskiego kierowcę w Karlsruhe”, emisja Radio Debata oraz „Niemiecka żądza przywództwa. Niemiecki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-tank proponuje trzy kroki” i artykuł „Czytelnicy alarmują. Zadaliśmy pytania o samochody Bundeswehry w Polsce”,  publikacja portal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Tysol.pl</a:t>
            </a: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Arkadiusz Jakubowski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artykuł „Bydlęcy przekręt na miliony”, „Państwowa machina nie poczuwa się do winy”, „Sołtysi na miarę XXI wieku”, publikacja miesięcznik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TopAgrar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Polska 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l-PL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578" y="248356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44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282222"/>
            <a:ext cx="5091288" cy="2881108"/>
          </a:xfrm>
        </p:spPr>
        <p:txBody>
          <a:bodyPr/>
          <a:lstStyle/>
          <a:p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Nagroda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im. Wojciecha Dolaty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 d</a:t>
            </a:r>
            <a:r>
              <a:rPr lang="pl-PL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ziennikarstwo, które wyróżnia się szczególną rzetelnością i fachowością: </a:t>
            </a:r>
            <a:br>
              <a:rPr lang="pl-P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09" y="2322155"/>
            <a:ext cx="8082845" cy="405942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Jury postanowiło przyznać </a:t>
            </a:r>
            <a:r>
              <a:rPr lang="pl-PL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trzy 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równorzędne Nagrody im. Wojciecha Dolaty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SDP  w wysokości 500 zł :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ks. red. Mariusz Sokołowski </a:t>
            </a:r>
            <a:r>
              <a:rPr lang="pl-PL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SChr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cykl audycji pt. ks. Stanisław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Streich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-męczennik za wiarę (w drodze ku beatyfikacji), emisja Radio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Emaus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Michał Bondyra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audycje z cyklu „Być mężczyzną Ojciec 2.0” publikacja YouTube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red. Piotr Tomczyk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cykl artykułów pt. „Piłkarski biznes w Polsce”, publikacja na portalu </a:t>
            </a:r>
            <a:r>
              <a:rPr lang="pl-PL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Tysol.pl</a:t>
            </a: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</a:p>
          <a:p>
            <a:pPr indent="0">
              <a:buNone/>
            </a:pPr>
            <a:endParaRPr lang="pl-PL" sz="1600" dirty="0"/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976" y="90311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8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7377"/>
            <a:ext cx="5241073" cy="2336800"/>
          </a:xfrm>
        </p:spPr>
        <p:txBody>
          <a:bodyPr/>
          <a:lstStyle/>
          <a:p>
            <a:pPr lvl="0"/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Nagroda dla Młodych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Dziennikarzy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im. Wojciecha Cieślewicza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ufundowana przez NSZZ „Solidarność  Region Wielkopolska” </a:t>
            </a:r>
            <a:r>
              <a:rPr lang="pl-P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664177"/>
            <a:ext cx="8269112" cy="386644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pl-PL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Bartosz </a:t>
            </a:r>
            <a:r>
              <a:rPr lang="pl-PL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Schaefer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pl-PL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audycje wyemitowane w Radiu Zachód – Rozgłośni Regionalnej Polskiego Radia w likwidacji w Zielonej Górze p.t.  „Antyreklama na zamówienie”, „W środku może być wszystko” i  „Chcę służyć Ojczyźnie”, emisja 2025 r. </a:t>
            </a:r>
          </a:p>
          <a:p>
            <a:pPr marL="0" lvl="0" indent="0">
              <a:buNone/>
            </a:pPr>
            <a:endParaRPr lang="pl-PL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421" y="248354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80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EFCFE-F29E-43E0-9C15-F1F9630E1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9D13C0-C8CC-2A5A-A6D1-FB45186C5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7377"/>
            <a:ext cx="6261099" cy="1793523"/>
          </a:xfrm>
        </p:spPr>
        <p:txBody>
          <a:bodyPr/>
          <a:lstStyle/>
          <a:p>
            <a:pPr lvl="0" algn="ctr"/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Nagrody specjalne za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publikacje książkowe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podcasty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C13A97-8EB6-009F-6A06-76C136DD6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84218"/>
            <a:ext cx="8269112" cy="464640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Jury przyznało także 3 Nagrody Specjalne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pozaregulaminowe - vouchery na pobyt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weekendowy dla 2 osób w Domu Dziennikarza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Kazimierzu Dolnym 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Monika Górska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cykl książek i podcastów pt. „Zaufaj”, „Zaufaj i puść”, „Zaufaj, puść i kochaj”, wydawnictwo Fabryka Opowieści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Monika Kogut, Paulina, Michalska, Krystyna Różańska Gorgolewska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książkę „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Girl’s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guide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Miłość i seks. Dlaczego nikt mi o tym wcześniej nie powiedział?”, wydawnictwo IWORIS BOOK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pl-PL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red. Irmina Kosmala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książkę „Spoina”, Wydawnictwo Zeszyty Poetyckie</a:t>
            </a:r>
            <a:endParaRPr lang="pl-PL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pl-PL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C6845F56-5195-7DC9-85EF-A33C21215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421" y="248354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77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F8B898-6131-5A62-D1F4-6D30DECE6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96" y="248356"/>
            <a:ext cx="5458882" cy="2901244"/>
          </a:xfrm>
        </p:spPr>
        <p:txBody>
          <a:bodyPr/>
          <a:lstStyle/>
          <a:p>
            <a:pPr algn="ctr"/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LAUR WIELKOPOLSKIEGO ODDZIAŁU SDP</a:t>
            </a:r>
            <a:b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2026</a:t>
            </a:r>
            <a:br>
              <a:rPr lang="pl-PL" sz="2000" i="1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242E70-B349-A6CC-9DA5-204FF1B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22" y="2822223"/>
            <a:ext cx="8173155" cy="3420533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pl-PL" sz="6000" b="1" dirty="0">
              <a:effectLst/>
              <a:latin typeface="Optima" panose="02000503060000020004" pitchFamily="2" charset="0"/>
              <a:ea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pl-PL" sz="6000" b="1" dirty="0">
                <a:effectLst/>
                <a:latin typeface="Optima" panose="02000503060000020004" pitchFamily="2" charset="0"/>
                <a:ea typeface="Times New Roman" panose="02020603050405020304" pitchFamily="18" charset="0"/>
              </a:rPr>
              <a:t>Red. Jan Pospieszalski </a:t>
            </a: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BD4065E0-91B2-A301-891B-8879DB9BE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977" y="158044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900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B7867-3C7A-DCAB-C67D-46BC02D3F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7E627F-A3CF-784A-64D7-FE8328DC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96" y="508000"/>
            <a:ext cx="5458882" cy="2603500"/>
          </a:xfrm>
        </p:spPr>
        <p:txBody>
          <a:bodyPr/>
          <a:lstStyle/>
          <a:p>
            <a:pPr algn="ctr"/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GALA KONKURSU  WIELKOPOLSKIEGO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LUBUSKIEGO  ODDZIAŁU SDP</a:t>
            </a:r>
            <a:b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br>
              <a:rPr lang="pl-PL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1478FB-7943-AF86-5B97-3D9CD8B46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22" y="2573867"/>
            <a:ext cx="8173155" cy="366888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pl-P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Dziękujemy za wsparcie Konkursu :</a:t>
            </a:r>
          </a:p>
          <a:p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Jarosławowi Lange i NSZZ „Solidarność” Region Wielkopolska </a:t>
            </a:r>
          </a:p>
          <a:p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Tomaszowi Łęckiemu i pracownikom Zamku Królewskiego Przemysła w Poznaniu  </a:t>
            </a:r>
          </a:p>
          <a:p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Stowarzyszeniu „Park dzieje” z Murowanej Gośliny </a:t>
            </a:r>
          </a:p>
          <a:p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Wydawnictwu Biały Kruk, które ufundowało książki dla laureatów konkursu </a:t>
            </a:r>
          </a:p>
          <a:p>
            <a:endParaRPr lang="pl-PL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az 4" descr="Obraz zawierający tekst, wizytówka, Czcionka, logo&#10;&#10;Opis wygenerowany automatycznie">
            <a:extLst>
              <a:ext uri="{FF2B5EF4-FFF2-40B4-BE49-F238E27FC236}">
                <a16:creationId xmlns:a16="http://schemas.microsoft.com/office/drawing/2014/main" id="{D5805C79-3717-65BE-E5DF-E03DFAEA1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977" y="158044"/>
            <a:ext cx="3483327" cy="241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41872"/>
      </p:ext>
    </p:extLst>
  </p:cSld>
  <p:clrMapOvr>
    <a:masterClrMapping/>
  </p:clrMapOvr>
</p:sld>
</file>

<file path=ppt/theme/theme1.xml><?xml version="1.0" encoding="utf-8"?>
<a:theme xmlns:a="http://schemas.openxmlformats.org/drawingml/2006/main" name="Plac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789</Words>
  <Application>Microsoft Macintosh PowerPoint</Application>
  <PresentationFormat>Pokaz na ekranie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Calibri</vt:lpstr>
      <vt:lpstr>Century Gothic</vt:lpstr>
      <vt:lpstr>Optima</vt:lpstr>
      <vt:lpstr>Times New Roman</vt:lpstr>
      <vt:lpstr>Wingdings 2</vt:lpstr>
      <vt:lpstr>Plac</vt:lpstr>
      <vt:lpstr>         </vt:lpstr>
      <vt:lpstr>Jury Konkursu  Wielkopolskiego  i Lubuskiego Oddziału SDP </vt:lpstr>
      <vt:lpstr>                          NAGRODA  GŁÓWNA  2026 za najciekawsze, najbardziej wartościowe materiały dziennikarskie, poruszające najbardziej aktualne i najistotniejsze problemy społeczne i polityczne   </vt:lpstr>
      <vt:lpstr>                          Nagroda  Virtuti Civili za szczególną odwagę dziennikarza w podejmowaniu i realizacji trudnych oraz społecznie ważnych tematów:   </vt:lpstr>
      <vt:lpstr>            Nagroda  im. Wojciecha Dolaty za dziennikarstwo, które wyróżnia się szczególną rzetelnością i fachowością:    </vt:lpstr>
      <vt:lpstr>Nagroda dla Młodych  Dziennikarzy  im. Wojciecha Cieślewicza ufundowana przez NSZZ „Solidarność  Region Wielkopolska”  </vt:lpstr>
      <vt:lpstr>  Nagrody specjalne za  publikacje książkowe  i podcasty </vt:lpstr>
      <vt:lpstr>                          LAUR WIELKOPOLSKIEGO ODDZIAŁU SDP 2026  </vt:lpstr>
      <vt:lpstr>                          GALA KONKURSU  WIELKOPOLSKIEGO I LUBUSKIEGO  ODDZIAŁU SDP 2026 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Centrum  Monitoringu  Wolności Prasy Stowarzyszenia  Dziennikarzy  Polskich </dc:title>
  <dc:creator>Jolanta Hajdasz</dc:creator>
  <cp:lastModifiedBy>Jolanta Hajdasz</cp:lastModifiedBy>
  <cp:revision>67</cp:revision>
  <dcterms:created xsi:type="dcterms:W3CDTF">2020-12-14T21:04:58Z</dcterms:created>
  <dcterms:modified xsi:type="dcterms:W3CDTF">2026-06-23T09:29:49Z</dcterms:modified>
</cp:coreProperties>
</file>